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38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8/17/2021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Xorazm</a:t>
            </a:r>
            <a:r>
              <a:rPr lang="en-US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viloyati</a:t>
            </a:r>
            <a:r>
              <a:rPr lang="en-US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Urganch</a:t>
            </a:r>
            <a:r>
              <a:rPr lang="en-US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tumani</a:t>
            </a:r>
            <a:endParaRPr lang="en-US" sz="1100" b="1" i="1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Chotkoʼpir</a:t>
            </a:r>
            <a:r>
              <a:rPr lang="en-US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qishlogʼi</a:t>
            </a:r>
            <a:r>
              <a:rPr lang="en-US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sanoat</a:t>
            </a:r>
            <a:r>
              <a:rPr lang="en-US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zonasi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/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Loyiha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Xorazm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viloyati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Uganch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tumani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Chotko'pir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zonasida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turdagi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qurilish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materiallari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chiqarilishi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yoʼlga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qoʼyiladi</a:t>
            </a:r>
            <a:endParaRPr lang="ru-RU" sz="11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276333" y="1336045"/>
            <a:ext cx="1816445" cy="468709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Qurilish</a:t>
            </a:r>
            <a:r>
              <a:rPr lang="en-US" sz="13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materiallarini</a:t>
            </a:r>
            <a:r>
              <a:rPr lang="en-US" sz="13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ishlab</a:t>
            </a:r>
            <a:r>
              <a:rPr lang="en-US" sz="13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chiqarish</a:t>
            </a:r>
            <a:endParaRPr lang="ru-RU" sz="13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dirty="0" err="1" smtClean="0">
                <a:solidFill>
                  <a:schemeClr val="bg1"/>
                </a:solidFill>
                <a:latin typeface="Bahnschrift SemiBold SemiConden" pitchFamily="34" charset="0"/>
              </a:rPr>
              <a:t>Loyiha</a:t>
            </a:r>
            <a:r>
              <a:rPr lang="en-US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Bahnschrift SemiBold SemiConden" pitchFamily="34" charset="0"/>
              </a:rPr>
              <a:t>manzili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iqtisodiy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koʼrsatkichlari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Loyiha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tavsifi</a:t>
            </a:r>
            <a:endParaRPr lang="ru-RU" b="1" cap="all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O’z</a:t>
            </a:r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mablag’i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Bank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krediti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2795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Ishchi</a:t>
            </a:r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o’rin</a:t>
            </a:r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soni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5023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Ishga</a:t>
            </a:r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tushish</a:t>
            </a:r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vaqti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1,366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460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nafar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Loyiha</a:t>
            </a:r>
            <a:endParaRPr lang="en-US" sz="1050" dirty="0" smtClean="0">
              <a:latin typeface="Bahnschrift SemiBold SemiConden" pitchFamily="34" charset="0"/>
            </a:endParaRPr>
          </a:p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qiymati</a:t>
            </a:r>
            <a:endParaRPr lang="ru-RU" sz="1050" dirty="0">
              <a:latin typeface="Bahnschrift SemiBold SemiConden" pitchFamily="34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5736575" y="5436977"/>
            <a:ext cx="8784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1,366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 smtClean="0">
                <a:solidFill>
                  <a:srgbClr val="002060"/>
                </a:solidFill>
                <a:latin typeface="Bahnschrift SemiBold SemiConden" pitchFamily="34" charset="0"/>
              </a:rPr>
              <a:t>MLRD. SO’M</a:t>
            </a:r>
            <a:endParaRPr lang="ru-RU" sz="1200" dirty="0">
              <a:solidFill>
                <a:srgbClr val="002060"/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944489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MLRD. SO’M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1" y="-21715"/>
            <a:ext cx="715051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“XOR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 VILOYATI URG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 TUM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NID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6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 QURILISH M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RINI ISHL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CHIQ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RISHNI T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SHKIL ETISH”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Oʼz-oʼzini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qoplash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55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oy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Sof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joriy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qiymat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685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580,3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endParaRPr lang="uz-Cyrl-UZ" sz="1600" dirty="0">
              <a:solidFill>
                <a:srgbClr val="C00000"/>
              </a:solidFill>
              <a:latin typeface="Bahnschrift SemiBold SemiConden" pitchFamily="34" charset="0"/>
            </a:endParaRP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Ichki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daromadlilik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darajasi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smtClean="0">
                <a:solidFill>
                  <a:schemeClr val="bg1"/>
                </a:solidFill>
                <a:cs typeface="Arial" pitchFamily="34" charset="0"/>
              </a:rPr>
              <a:t> (IRR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36%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Investitsiya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qaytimi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70%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Bahnschrift SemiBold SemiConden" pitchFamily="34" charset="0"/>
              </a:rPr>
              <a:t>xarajatlar</a:t>
            </a:r>
            <a:r>
              <a:rPr lang="en-US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taqsimoti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Bino</a:t>
            </a:r>
            <a:r>
              <a:rPr lang="en-US" altLang="ko-KR" sz="14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qurish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600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Uskunalar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Boshqa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xarajatlar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0711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538,1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144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227,9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 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D4B3CDB-F2EA-42DA-839E-5AA297D1036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01068" y="2537124"/>
            <a:ext cx="1253069" cy="6583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C226C1E-CF26-447F-9FA4-259364BBB1E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422" y="3078056"/>
            <a:ext cx="1114518" cy="6965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635F9E9-CD8E-4C0C-BA77-23308174C65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42" y="4368576"/>
            <a:ext cx="2632341" cy="21058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30A3754-EC46-451C-A798-77FF4FE2B49E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64" b="9489"/>
          <a:stretch/>
        </p:blipFill>
        <p:spPr>
          <a:xfrm>
            <a:off x="9429555" y="4426738"/>
            <a:ext cx="2557430" cy="21034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97E164D1-3B5A-4E9A-8654-9266D557CE06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6" t="24978" r="12527" b="6872"/>
          <a:stretch/>
        </p:blipFill>
        <p:spPr>
          <a:xfrm>
            <a:off x="3569414" y="2025362"/>
            <a:ext cx="1487309" cy="10924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Жиззахда Кичик саноат зоналарини бошқариш бўйича ягона дирекцияси  тадбиркорларни ҳамкорликка чорлайди » Жиззах вилояти ҳокимлиги расмий  ахборот сайти">
            <a:extLst>
              <a:ext uri="{FF2B5EF4-FFF2-40B4-BE49-F238E27FC236}">
                <a16:creationId xmlns:a16="http://schemas.microsoft.com/office/drawing/2014/main" id="{3FA42312-9B11-452B-8008-B320036E88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33"/>
          <a:stretch/>
        </p:blipFill>
        <p:spPr bwMode="auto">
          <a:xfrm>
            <a:off x="3568462" y="3281966"/>
            <a:ext cx="1544181" cy="9695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5286</TotalTime>
  <Words>156</Words>
  <Application>Microsoft Office PowerPoint</Application>
  <PresentationFormat>Широкоэкранный</PresentationFormat>
  <Paragraphs>42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Bahnschrift SemiBold SemiConden</vt:lpstr>
      <vt:lpstr>Calibri</vt:lpstr>
      <vt:lpstr>Calibri Light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Oygul Matkarimova</cp:lastModifiedBy>
  <cp:revision>460</cp:revision>
  <dcterms:created xsi:type="dcterms:W3CDTF">2020-12-11T07:51:35Z</dcterms:created>
  <dcterms:modified xsi:type="dcterms:W3CDTF">2021-08-17T13:21:04Z</dcterms:modified>
</cp:coreProperties>
</file>